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8" r:id="rId4"/>
    <p:sldId id="257" r:id="rId5"/>
    <p:sldId id="258" r:id="rId6"/>
    <p:sldId id="259" r:id="rId7"/>
    <p:sldId id="260" r:id="rId8"/>
    <p:sldId id="261" r:id="rId9"/>
    <p:sldId id="265" r:id="rId10"/>
    <p:sldId id="262" r:id="rId11"/>
    <p:sldId id="269" r:id="rId12"/>
    <p:sldId id="266" r:id="rId13"/>
    <p:sldId id="267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FF00"/>
    <a:srgbClr val="FF6600"/>
    <a:srgbClr val="FF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6D340-E764-4646-8CBD-26105A7321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84A83F-1FFE-4F24-A66B-A85A8BE0659B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Period</a:t>
          </a:r>
          <a:endParaRPr lang="en-US" dirty="0">
            <a:solidFill>
              <a:schemeClr val="tx1"/>
            </a:solidFill>
          </a:endParaRPr>
        </a:p>
      </dgm:t>
    </dgm:pt>
    <dgm:pt modelId="{B5E68CAC-F217-416A-B6B1-6AEB5D3A1E67}" type="parTrans" cxnId="{56C3B5FB-929B-483C-8159-2D8F2D66131A}">
      <dgm:prSet/>
      <dgm:spPr/>
      <dgm:t>
        <a:bodyPr/>
        <a:lstStyle/>
        <a:p>
          <a:endParaRPr lang="en-US"/>
        </a:p>
      </dgm:t>
    </dgm:pt>
    <dgm:pt modelId="{31953CA2-C1A3-47EE-8B7B-A955ED5EDBDA}" type="sibTrans" cxnId="{56C3B5FB-929B-483C-8159-2D8F2D66131A}">
      <dgm:prSet/>
      <dgm:spPr/>
      <dgm:t>
        <a:bodyPr/>
        <a:lstStyle/>
        <a:p>
          <a:endParaRPr lang="en-US"/>
        </a:p>
      </dgm:t>
    </dgm:pt>
    <dgm:pt modelId="{F14A8E2C-4157-4B9B-9F15-C7D020B36DD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Question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</a:rPr>
            <a:t>Mark</a:t>
          </a:r>
          <a:endParaRPr lang="en-US" dirty="0">
            <a:solidFill>
              <a:schemeClr val="tx1"/>
            </a:solidFill>
          </a:endParaRPr>
        </a:p>
      </dgm:t>
    </dgm:pt>
    <dgm:pt modelId="{18EF545E-494B-4524-9F69-9C20C4FCE29B}" type="parTrans" cxnId="{1FB35E09-3B0B-41CD-A2EC-41EA7850764F}">
      <dgm:prSet/>
      <dgm:spPr/>
      <dgm:t>
        <a:bodyPr/>
        <a:lstStyle/>
        <a:p>
          <a:endParaRPr lang="en-US"/>
        </a:p>
      </dgm:t>
    </dgm:pt>
    <dgm:pt modelId="{FFE2DED4-E688-4E11-8318-136D097CA23E}" type="sibTrans" cxnId="{1FB35E09-3B0B-41CD-A2EC-41EA7850764F}">
      <dgm:prSet/>
      <dgm:spPr/>
      <dgm:t>
        <a:bodyPr/>
        <a:lstStyle/>
        <a:p>
          <a:endParaRPr lang="en-US"/>
        </a:p>
      </dgm:t>
    </dgm:pt>
    <dgm:pt modelId="{68A33A12-2F81-408B-BF4E-5E64AB35AE2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Comma</a:t>
          </a:r>
          <a:endParaRPr lang="en-US" dirty="0">
            <a:solidFill>
              <a:schemeClr val="tx1"/>
            </a:solidFill>
          </a:endParaRPr>
        </a:p>
      </dgm:t>
    </dgm:pt>
    <dgm:pt modelId="{B67BFAB0-A7CF-4FC4-A728-83B3B12CD576}" type="parTrans" cxnId="{229E2B66-0F82-4C57-9A5E-0B3936B64B3A}">
      <dgm:prSet/>
      <dgm:spPr/>
      <dgm:t>
        <a:bodyPr/>
        <a:lstStyle/>
        <a:p>
          <a:endParaRPr lang="en-US"/>
        </a:p>
      </dgm:t>
    </dgm:pt>
    <dgm:pt modelId="{10569A8A-0F94-443B-A1E8-A767E77F6DF5}" type="sibTrans" cxnId="{229E2B66-0F82-4C57-9A5E-0B3936B64B3A}">
      <dgm:prSet/>
      <dgm:spPr/>
      <dgm:t>
        <a:bodyPr/>
        <a:lstStyle/>
        <a:p>
          <a:endParaRPr lang="en-US"/>
        </a:p>
      </dgm:t>
    </dgm:pt>
    <dgm:pt modelId="{15B87F9B-3592-4231-B086-1DF3ABE6873B}">
      <dgm:prSet phldrT="[Text]"/>
      <dgm:spPr>
        <a:solidFill>
          <a:srgbClr val="FF33CC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Colon</a:t>
          </a:r>
          <a:endParaRPr lang="en-US" dirty="0">
            <a:solidFill>
              <a:schemeClr val="tx1"/>
            </a:solidFill>
          </a:endParaRPr>
        </a:p>
      </dgm:t>
    </dgm:pt>
    <dgm:pt modelId="{317B9225-CA8D-4061-B508-8C690D62ACBD}" type="parTrans" cxnId="{DD3F9482-73DE-486F-823C-B47062D109A0}">
      <dgm:prSet/>
      <dgm:spPr/>
      <dgm:t>
        <a:bodyPr/>
        <a:lstStyle/>
        <a:p>
          <a:endParaRPr lang="en-US"/>
        </a:p>
      </dgm:t>
    </dgm:pt>
    <dgm:pt modelId="{1FCEE57F-6C29-4D8A-860D-A74271A908AD}" type="sibTrans" cxnId="{DD3F9482-73DE-486F-823C-B47062D109A0}">
      <dgm:prSet/>
      <dgm:spPr/>
      <dgm:t>
        <a:bodyPr/>
        <a:lstStyle/>
        <a:p>
          <a:endParaRPr lang="en-US"/>
        </a:p>
      </dgm:t>
    </dgm:pt>
    <dgm:pt modelId="{F2CCE22A-A4A9-49FB-A685-95543B995AF5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Quotation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</a:rPr>
            <a:t>Marks</a:t>
          </a:r>
          <a:endParaRPr lang="en-US" dirty="0">
            <a:solidFill>
              <a:schemeClr val="tx1"/>
            </a:solidFill>
          </a:endParaRPr>
        </a:p>
      </dgm:t>
    </dgm:pt>
    <dgm:pt modelId="{9EBA4670-B6AE-4AB4-8889-8F8851188F75}" type="parTrans" cxnId="{C1F1D986-84CA-4C64-8C91-66F83450E0E0}">
      <dgm:prSet/>
      <dgm:spPr/>
      <dgm:t>
        <a:bodyPr/>
        <a:lstStyle/>
        <a:p>
          <a:endParaRPr lang="en-US"/>
        </a:p>
      </dgm:t>
    </dgm:pt>
    <dgm:pt modelId="{15975FFD-2DCD-4F0D-B62A-6290787833FC}" type="sibTrans" cxnId="{C1F1D986-84CA-4C64-8C91-66F83450E0E0}">
      <dgm:prSet/>
      <dgm:spPr/>
      <dgm:t>
        <a:bodyPr/>
        <a:lstStyle/>
        <a:p>
          <a:endParaRPr lang="en-US"/>
        </a:p>
      </dgm:t>
    </dgm:pt>
    <dgm:pt modelId="{5F06F2D4-6CFF-45BC-A009-24BB82BC9C3F}">
      <dgm:prSet phldrT="[Text]"/>
      <dgm:spPr>
        <a:solidFill>
          <a:srgbClr val="00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Exclamation Point</a:t>
          </a:r>
          <a:endParaRPr lang="en-US" dirty="0">
            <a:solidFill>
              <a:schemeClr val="tx1"/>
            </a:solidFill>
          </a:endParaRPr>
        </a:p>
      </dgm:t>
    </dgm:pt>
    <dgm:pt modelId="{501F2DE9-814F-4E18-9FE6-AD96454C0D67}" type="parTrans" cxnId="{395D8A7D-6F63-488B-8721-0F26B3D9F107}">
      <dgm:prSet/>
      <dgm:spPr/>
      <dgm:t>
        <a:bodyPr/>
        <a:lstStyle/>
        <a:p>
          <a:endParaRPr lang="en-US"/>
        </a:p>
      </dgm:t>
    </dgm:pt>
    <dgm:pt modelId="{500B4CF0-F9C5-43C6-864F-D9277FCBD898}" type="sibTrans" cxnId="{395D8A7D-6F63-488B-8721-0F26B3D9F107}">
      <dgm:prSet/>
      <dgm:spPr/>
      <dgm:t>
        <a:bodyPr/>
        <a:lstStyle/>
        <a:p>
          <a:endParaRPr lang="en-US"/>
        </a:p>
      </dgm:t>
    </dgm:pt>
    <dgm:pt modelId="{8D7A786D-30C3-4C57-AAF2-10E069848BE8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Parenthesis</a:t>
          </a:r>
          <a:endParaRPr lang="en-US" dirty="0">
            <a:solidFill>
              <a:schemeClr val="tx1"/>
            </a:solidFill>
          </a:endParaRPr>
        </a:p>
      </dgm:t>
    </dgm:pt>
    <dgm:pt modelId="{3A12A782-3EBC-4147-A365-12F73CDB40B2}" type="parTrans" cxnId="{D55A0162-CA78-4BB8-88DD-F1E8EC884661}">
      <dgm:prSet/>
      <dgm:spPr/>
      <dgm:t>
        <a:bodyPr/>
        <a:lstStyle/>
        <a:p>
          <a:endParaRPr lang="en-US"/>
        </a:p>
      </dgm:t>
    </dgm:pt>
    <dgm:pt modelId="{ED7FAC49-93F6-464D-A684-ED0FE7A00FE3}" type="sibTrans" cxnId="{D55A0162-CA78-4BB8-88DD-F1E8EC884661}">
      <dgm:prSet/>
      <dgm:spPr/>
      <dgm:t>
        <a:bodyPr/>
        <a:lstStyle/>
        <a:p>
          <a:endParaRPr lang="en-US"/>
        </a:p>
      </dgm:t>
    </dgm:pt>
    <dgm:pt modelId="{99C95975-F9A2-4EF5-8B1A-DD6406E019D8}">
      <dgm:prSet phldrT="[Text]"/>
      <dgm:spPr>
        <a:solidFill>
          <a:srgbClr val="A5002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Apostrophe</a:t>
          </a:r>
          <a:endParaRPr lang="en-US" dirty="0">
            <a:solidFill>
              <a:schemeClr val="tx1"/>
            </a:solidFill>
          </a:endParaRPr>
        </a:p>
      </dgm:t>
    </dgm:pt>
    <dgm:pt modelId="{DBFD9D08-54A2-4AD2-BC55-4CBC589AD079}" type="parTrans" cxnId="{2EBD8721-AB10-48D7-9B04-D51EB797F910}">
      <dgm:prSet/>
      <dgm:spPr/>
      <dgm:t>
        <a:bodyPr/>
        <a:lstStyle/>
        <a:p>
          <a:endParaRPr lang="en-US"/>
        </a:p>
      </dgm:t>
    </dgm:pt>
    <dgm:pt modelId="{19BE065B-EBC9-44B3-B6A8-CAB4F1AF3DB2}" type="sibTrans" cxnId="{2EBD8721-AB10-48D7-9B04-D51EB797F910}">
      <dgm:prSet/>
      <dgm:spPr/>
      <dgm:t>
        <a:bodyPr/>
        <a:lstStyle/>
        <a:p>
          <a:endParaRPr lang="en-US"/>
        </a:p>
      </dgm:t>
    </dgm:pt>
    <dgm:pt modelId="{51C8AF45-473E-42C5-BB96-FCBADBF2F84D}" type="pres">
      <dgm:prSet presAssocID="{F766D340-E764-4646-8CBD-26105A7321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9D3AE9-1E13-4B71-871B-3BA55FA77051}" type="pres">
      <dgm:prSet presAssocID="{7984A83F-1FFE-4F24-A66B-A85A8BE0659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88509-5FDA-4BCD-B76B-F36D6EF2B6B8}" type="pres">
      <dgm:prSet presAssocID="{31953CA2-C1A3-47EE-8B7B-A955ED5EDBDA}" presName="sibTrans" presStyleCnt="0"/>
      <dgm:spPr/>
    </dgm:pt>
    <dgm:pt modelId="{6CE20770-A488-4461-93B1-ABA1180EE28B}" type="pres">
      <dgm:prSet presAssocID="{68A33A12-2F81-408B-BF4E-5E64AB35AE2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1EB4B-A8E3-4161-8AEC-38A43F80A093}" type="pres">
      <dgm:prSet presAssocID="{10569A8A-0F94-443B-A1E8-A767E77F6DF5}" presName="sibTrans" presStyleCnt="0"/>
      <dgm:spPr/>
    </dgm:pt>
    <dgm:pt modelId="{E033E2D3-9BE0-4880-98E7-5D96D807DB40}" type="pres">
      <dgm:prSet presAssocID="{15B87F9B-3592-4231-B086-1DF3ABE6873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3DF78-70B4-4D93-B789-9D1F5F256D7D}" type="pres">
      <dgm:prSet presAssocID="{1FCEE57F-6C29-4D8A-860D-A74271A908AD}" presName="sibTrans" presStyleCnt="0"/>
      <dgm:spPr/>
    </dgm:pt>
    <dgm:pt modelId="{5E841582-CF43-4909-B007-C4347A5ECFC2}" type="pres">
      <dgm:prSet presAssocID="{F14A8E2C-4157-4B9B-9F15-C7D020B36DD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E5D99-617E-4675-A9DA-ED6A467C959A}" type="pres">
      <dgm:prSet presAssocID="{FFE2DED4-E688-4E11-8318-136D097CA23E}" presName="sibTrans" presStyleCnt="0"/>
      <dgm:spPr/>
    </dgm:pt>
    <dgm:pt modelId="{76A9CFE5-71E6-48E7-9733-42450585548D}" type="pres">
      <dgm:prSet presAssocID="{F2CCE22A-A4A9-49FB-A685-95543B995AF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35618-FD0D-476D-AACF-46377DFB5B26}" type="pres">
      <dgm:prSet presAssocID="{15975FFD-2DCD-4F0D-B62A-6290787833FC}" presName="sibTrans" presStyleCnt="0"/>
      <dgm:spPr/>
    </dgm:pt>
    <dgm:pt modelId="{ACF3FAF3-C84E-4C9B-B683-B3BBA0AC4F72}" type="pres">
      <dgm:prSet presAssocID="{5F06F2D4-6CFF-45BC-A009-24BB82BC9C3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57529-4A34-49BA-B893-DA04D2CD1F88}" type="pres">
      <dgm:prSet presAssocID="{500B4CF0-F9C5-43C6-864F-D9277FCBD898}" presName="sibTrans" presStyleCnt="0"/>
      <dgm:spPr/>
    </dgm:pt>
    <dgm:pt modelId="{6558B4FD-2FF0-4A91-83BA-400345525EA6}" type="pres">
      <dgm:prSet presAssocID="{8D7A786D-30C3-4C57-AAF2-10E069848BE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1ECBE-56A1-473E-AA93-F5273763883B}" type="pres">
      <dgm:prSet presAssocID="{ED7FAC49-93F6-464D-A684-ED0FE7A00FE3}" presName="sibTrans" presStyleCnt="0"/>
      <dgm:spPr/>
    </dgm:pt>
    <dgm:pt modelId="{A68B1C99-651D-4E38-8390-48FDF80FD9D5}" type="pres">
      <dgm:prSet presAssocID="{99C95975-F9A2-4EF5-8B1A-DD6406E019D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AECFF2-BBA1-42D5-AD06-11F3025E7848}" type="presOf" srcId="{8D7A786D-30C3-4C57-AAF2-10E069848BE8}" destId="{6558B4FD-2FF0-4A91-83BA-400345525EA6}" srcOrd="0" destOrd="0" presId="urn:microsoft.com/office/officeart/2005/8/layout/default"/>
    <dgm:cxn modelId="{395D8A7D-6F63-488B-8721-0F26B3D9F107}" srcId="{F766D340-E764-4646-8CBD-26105A73214E}" destId="{5F06F2D4-6CFF-45BC-A009-24BB82BC9C3F}" srcOrd="5" destOrd="0" parTransId="{501F2DE9-814F-4E18-9FE6-AD96454C0D67}" sibTransId="{500B4CF0-F9C5-43C6-864F-D9277FCBD898}"/>
    <dgm:cxn modelId="{C56F4E48-48A5-4735-8E8E-D2C538AFEE98}" type="presOf" srcId="{F766D340-E764-4646-8CBD-26105A73214E}" destId="{51C8AF45-473E-42C5-BB96-FCBADBF2F84D}" srcOrd="0" destOrd="0" presId="urn:microsoft.com/office/officeart/2005/8/layout/default"/>
    <dgm:cxn modelId="{56C3B5FB-929B-483C-8159-2D8F2D66131A}" srcId="{F766D340-E764-4646-8CBD-26105A73214E}" destId="{7984A83F-1FFE-4F24-A66B-A85A8BE0659B}" srcOrd="0" destOrd="0" parTransId="{B5E68CAC-F217-416A-B6B1-6AEB5D3A1E67}" sibTransId="{31953CA2-C1A3-47EE-8B7B-A955ED5EDBDA}"/>
    <dgm:cxn modelId="{B06919FC-5EC0-4663-8B75-31C5086C9697}" type="presOf" srcId="{15B87F9B-3592-4231-B086-1DF3ABE6873B}" destId="{E033E2D3-9BE0-4880-98E7-5D96D807DB40}" srcOrd="0" destOrd="0" presId="urn:microsoft.com/office/officeart/2005/8/layout/default"/>
    <dgm:cxn modelId="{247104B0-0E06-4AD6-B41B-8FC5899E3831}" type="presOf" srcId="{68A33A12-2F81-408B-BF4E-5E64AB35AE29}" destId="{6CE20770-A488-4461-93B1-ABA1180EE28B}" srcOrd="0" destOrd="0" presId="urn:microsoft.com/office/officeart/2005/8/layout/default"/>
    <dgm:cxn modelId="{C1F1D986-84CA-4C64-8C91-66F83450E0E0}" srcId="{F766D340-E764-4646-8CBD-26105A73214E}" destId="{F2CCE22A-A4A9-49FB-A685-95543B995AF5}" srcOrd="4" destOrd="0" parTransId="{9EBA4670-B6AE-4AB4-8889-8F8851188F75}" sibTransId="{15975FFD-2DCD-4F0D-B62A-6290787833FC}"/>
    <dgm:cxn modelId="{1FB35E09-3B0B-41CD-A2EC-41EA7850764F}" srcId="{F766D340-E764-4646-8CBD-26105A73214E}" destId="{F14A8E2C-4157-4B9B-9F15-C7D020B36DDA}" srcOrd="3" destOrd="0" parTransId="{18EF545E-494B-4524-9F69-9C20C4FCE29B}" sibTransId="{FFE2DED4-E688-4E11-8318-136D097CA23E}"/>
    <dgm:cxn modelId="{229E2B66-0F82-4C57-9A5E-0B3936B64B3A}" srcId="{F766D340-E764-4646-8CBD-26105A73214E}" destId="{68A33A12-2F81-408B-BF4E-5E64AB35AE29}" srcOrd="1" destOrd="0" parTransId="{B67BFAB0-A7CF-4FC4-A728-83B3B12CD576}" sibTransId="{10569A8A-0F94-443B-A1E8-A767E77F6DF5}"/>
    <dgm:cxn modelId="{D55A0162-CA78-4BB8-88DD-F1E8EC884661}" srcId="{F766D340-E764-4646-8CBD-26105A73214E}" destId="{8D7A786D-30C3-4C57-AAF2-10E069848BE8}" srcOrd="6" destOrd="0" parTransId="{3A12A782-3EBC-4147-A365-12F73CDB40B2}" sibTransId="{ED7FAC49-93F6-464D-A684-ED0FE7A00FE3}"/>
    <dgm:cxn modelId="{A6F920F9-20DF-4B58-9710-FA6BD5BE4A06}" type="presOf" srcId="{7984A83F-1FFE-4F24-A66B-A85A8BE0659B}" destId="{139D3AE9-1E13-4B71-871B-3BA55FA77051}" srcOrd="0" destOrd="0" presId="urn:microsoft.com/office/officeart/2005/8/layout/default"/>
    <dgm:cxn modelId="{AD84AE9D-A0FD-443E-B44C-3E789186EAAD}" type="presOf" srcId="{F2CCE22A-A4A9-49FB-A685-95543B995AF5}" destId="{76A9CFE5-71E6-48E7-9733-42450585548D}" srcOrd="0" destOrd="0" presId="urn:microsoft.com/office/officeart/2005/8/layout/default"/>
    <dgm:cxn modelId="{DD3F9482-73DE-486F-823C-B47062D109A0}" srcId="{F766D340-E764-4646-8CBD-26105A73214E}" destId="{15B87F9B-3592-4231-B086-1DF3ABE6873B}" srcOrd="2" destOrd="0" parTransId="{317B9225-CA8D-4061-B508-8C690D62ACBD}" sibTransId="{1FCEE57F-6C29-4D8A-860D-A74271A908AD}"/>
    <dgm:cxn modelId="{2EBD8721-AB10-48D7-9B04-D51EB797F910}" srcId="{F766D340-E764-4646-8CBD-26105A73214E}" destId="{99C95975-F9A2-4EF5-8B1A-DD6406E019D8}" srcOrd="7" destOrd="0" parTransId="{DBFD9D08-54A2-4AD2-BC55-4CBC589AD079}" sibTransId="{19BE065B-EBC9-44B3-B6A8-CAB4F1AF3DB2}"/>
    <dgm:cxn modelId="{B05F5955-F406-46FF-9FDB-A455C6FC51EB}" type="presOf" srcId="{F14A8E2C-4157-4B9B-9F15-C7D020B36DDA}" destId="{5E841582-CF43-4909-B007-C4347A5ECFC2}" srcOrd="0" destOrd="0" presId="urn:microsoft.com/office/officeart/2005/8/layout/default"/>
    <dgm:cxn modelId="{04766F18-1176-4960-A614-D2C660F65558}" type="presOf" srcId="{99C95975-F9A2-4EF5-8B1A-DD6406E019D8}" destId="{A68B1C99-651D-4E38-8390-48FDF80FD9D5}" srcOrd="0" destOrd="0" presId="urn:microsoft.com/office/officeart/2005/8/layout/default"/>
    <dgm:cxn modelId="{2B6B68BA-E5A6-4B3B-A574-36EA5F686306}" type="presOf" srcId="{5F06F2D4-6CFF-45BC-A009-24BB82BC9C3F}" destId="{ACF3FAF3-C84E-4C9B-B683-B3BBA0AC4F72}" srcOrd="0" destOrd="0" presId="urn:microsoft.com/office/officeart/2005/8/layout/default"/>
    <dgm:cxn modelId="{327B9163-34CA-4564-8C35-1876294C88CC}" type="presParOf" srcId="{51C8AF45-473E-42C5-BB96-FCBADBF2F84D}" destId="{139D3AE9-1E13-4B71-871B-3BA55FA77051}" srcOrd="0" destOrd="0" presId="urn:microsoft.com/office/officeart/2005/8/layout/default"/>
    <dgm:cxn modelId="{278FD714-6A49-4E4A-A76A-615940D4804F}" type="presParOf" srcId="{51C8AF45-473E-42C5-BB96-FCBADBF2F84D}" destId="{49E88509-5FDA-4BCD-B76B-F36D6EF2B6B8}" srcOrd="1" destOrd="0" presId="urn:microsoft.com/office/officeart/2005/8/layout/default"/>
    <dgm:cxn modelId="{CEA71F12-94FB-4C2C-B230-0703E1D0DB71}" type="presParOf" srcId="{51C8AF45-473E-42C5-BB96-FCBADBF2F84D}" destId="{6CE20770-A488-4461-93B1-ABA1180EE28B}" srcOrd="2" destOrd="0" presId="urn:microsoft.com/office/officeart/2005/8/layout/default"/>
    <dgm:cxn modelId="{55DADEDB-E24F-4870-B1FF-89A936629F34}" type="presParOf" srcId="{51C8AF45-473E-42C5-BB96-FCBADBF2F84D}" destId="{CD01EB4B-A8E3-4161-8AEC-38A43F80A093}" srcOrd="3" destOrd="0" presId="urn:microsoft.com/office/officeart/2005/8/layout/default"/>
    <dgm:cxn modelId="{07008F8F-A181-46DE-A94C-21D4BAEAA3BF}" type="presParOf" srcId="{51C8AF45-473E-42C5-BB96-FCBADBF2F84D}" destId="{E033E2D3-9BE0-4880-98E7-5D96D807DB40}" srcOrd="4" destOrd="0" presId="urn:microsoft.com/office/officeart/2005/8/layout/default"/>
    <dgm:cxn modelId="{F0BFD980-784D-4DC2-A3A3-87800D1825A4}" type="presParOf" srcId="{51C8AF45-473E-42C5-BB96-FCBADBF2F84D}" destId="{5843DF78-70B4-4D93-B789-9D1F5F256D7D}" srcOrd="5" destOrd="0" presId="urn:microsoft.com/office/officeart/2005/8/layout/default"/>
    <dgm:cxn modelId="{20260A7D-4B4A-45AA-9D68-554A691907D9}" type="presParOf" srcId="{51C8AF45-473E-42C5-BB96-FCBADBF2F84D}" destId="{5E841582-CF43-4909-B007-C4347A5ECFC2}" srcOrd="6" destOrd="0" presId="urn:microsoft.com/office/officeart/2005/8/layout/default"/>
    <dgm:cxn modelId="{BCCD6AAE-1845-4093-852E-45C9E2FD0300}" type="presParOf" srcId="{51C8AF45-473E-42C5-BB96-FCBADBF2F84D}" destId="{734E5D99-617E-4675-A9DA-ED6A467C959A}" srcOrd="7" destOrd="0" presId="urn:microsoft.com/office/officeart/2005/8/layout/default"/>
    <dgm:cxn modelId="{94BAAB93-0024-4EF7-A2CC-811E4340ACF1}" type="presParOf" srcId="{51C8AF45-473E-42C5-BB96-FCBADBF2F84D}" destId="{76A9CFE5-71E6-48E7-9733-42450585548D}" srcOrd="8" destOrd="0" presId="urn:microsoft.com/office/officeart/2005/8/layout/default"/>
    <dgm:cxn modelId="{6FF54F5A-0ACF-48D1-ACF2-49714CABE53B}" type="presParOf" srcId="{51C8AF45-473E-42C5-BB96-FCBADBF2F84D}" destId="{C9035618-FD0D-476D-AACF-46377DFB5B26}" srcOrd="9" destOrd="0" presId="urn:microsoft.com/office/officeart/2005/8/layout/default"/>
    <dgm:cxn modelId="{C4177646-4055-41BD-9AA4-253C58D94BBC}" type="presParOf" srcId="{51C8AF45-473E-42C5-BB96-FCBADBF2F84D}" destId="{ACF3FAF3-C84E-4C9B-B683-B3BBA0AC4F72}" srcOrd="10" destOrd="0" presId="urn:microsoft.com/office/officeart/2005/8/layout/default"/>
    <dgm:cxn modelId="{5B44424B-630B-4D64-AB2C-225C485A36CA}" type="presParOf" srcId="{51C8AF45-473E-42C5-BB96-FCBADBF2F84D}" destId="{0B457529-4A34-49BA-B893-DA04D2CD1F88}" srcOrd="11" destOrd="0" presId="urn:microsoft.com/office/officeart/2005/8/layout/default"/>
    <dgm:cxn modelId="{D6D374E5-D9EC-4290-A476-934F3E53D672}" type="presParOf" srcId="{51C8AF45-473E-42C5-BB96-FCBADBF2F84D}" destId="{6558B4FD-2FF0-4A91-83BA-400345525EA6}" srcOrd="12" destOrd="0" presId="urn:microsoft.com/office/officeart/2005/8/layout/default"/>
    <dgm:cxn modelId="{73605BB3-3E98-48B2-A251-A2D6D6089AC4}" type="presParOf" srcId="{51C8AF45-473E-42C5-BB96-FCBADBF2F84D}" destId="{CA31ECBE-56A1-473E-AA93-F5273763883B}" srcOrd="13" destOrd="0" presId="urn:microsoft.com/office/officeart/2005/8/layout/default"/>
    <dgm:cxn modelId="{64E26CFF-B62A-4EF4-BCC0-891D60AE6F91}" type="presParOf" srcId="{51C8AF45-473E-42C5-BB96-FCBADBF2F84D}" destId="{A68B1C99-651D-4E38-8390-48FDF80FD9D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D3AE9-1E13-4B71-871B-3BA55FA77051}">
      <dsp:nvSpPr>
        <dsp:cNvPr id="0" name=""/>
        <dsp:cNvSpPr/>
      </dsp:nvSpPr>
      <dsp:spPr>
        <a:xfrm>
          <a:off x="604361" y="694"/>
          <a:ext cx="2194024" cy="1316414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Period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604361" y="694"/>
        <a:ext cx="2194024" cy="1316414"/>
      </dsp:txXfrm>
    </dsp:sp>
    <dsp:sp modelId="{6CE20770-A488-4461-93B1-ABA1180EE28B}">
      <dsp:nvSpPr>
        <dsp:cNvPr id="0" name=""/>
        <dsp:cNvSpPr/>
      </dsp:nvSpPr>
      <dsp:spPr>
        <a:xfrm>
          <a:off x="3017787" y="694"/>
          <a:ext cx="2194024" cy="131641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Comma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017787" y="694"/>
        <a:ext cx="2194024" cy="1316414"/>
      </dsp:txXfrm>
    </dsp:sp>
    <dsp:sp modelId="{E033E2D3-9BE0-4880-98E7-5D96D807DB40}">
      <dsp:nvSpPr>
        <dsp:cNvPr id="0" name=""/>
        <dsp:cNvSpPr/>
      </dsp:nvSpPr>
      <dsp:spPr>
        <a:xfrm>
          <a:off x="5431214" y="694"/>
          <a:ext cx="2194024" cy="1316414"/>
        </a:xfrm>
        <a:prstGeom prst="rect">
          <a:avLst/>
        </a:prstGeom>
        <a:solidFill>
          <a:srgbClr val="FF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Colon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5431214" y="694"/>
        <a:ext cx="2194024" cy="1316414"/>
      </dsp:txXfrm>
    </dsp:sp>
    <dsp:sp modelId="{5E841582-CF43-4909-B007-C4347A5ECFC2}">
      <dsp:nvSpPr>
        <dsp:cNvPr id="0" name=""/>
        <dsp:cNvSpPr/>
      </dsp:nvSpPr>
      <dsp:spPr>
        <a:xfrm>
          <a:off x="604361" y="1536511"/>
          <a:ext cx="2194024" cy="1316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Question</a:t>
          </a:r>
          <a:r>
            <a:rPr lang="en-US" sz="2900" kern="1200" dirty="0" smtClean="0"/>
            <a:t> </a:t>
          </a:r>
          <a:r>
            <a:rPr lang="en-US" sz="2900" kern="1200" dirty="0" smtClean="0">
              <a:solidFill>
                <a:schemeClr val="tx1"/>
              </a:solidFill>
            </a:rPr>
            <a:t>Mark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604361" y="1536511"/>
        <a:ext cx="2194024" cy="1316414"/>
      </dsp:txXfrm>
    </dsp:sp>
    <dsp:sp modelId="{76A9CFE5-71E6-48E7-9733-42450585548D}">
      <dsp:nvSpPr>
        <dsp:cNvPr id="0" name=""/>
        <dsp:cNvSpPr/>
      </dsp:nvSpPr>
      <dsp:spPr>
        <a:xfrm>
          <a:off x="3017787" y="1536511"/>
          <a:ext cx="2194024" cy="1316414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Quotation</a:t>
          </a:r>
          <a:r>
            <a:rPr lang="en-US" sz="2900" kern="1200" dirty="0" smtClean="0"/>
            <a:t> </a:t>
          </a:r>
          <a:r>
            <a:rPr lang="en-US" sz="2900" kern="1200" dirty="0" smtClean="0">
              <a:solidFill>
                <a:schemeClr val="tx1"/>
              </a:solidFill>
            </a:rPr>
            <a:t>Marks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017787" y="1536511"/>
        <a:ext cx="2194024" cy="1316414"/>
      </dsp:txXfrm>
    </dsp:sp>
    <dsp:sp modelId="{ACF3FAF3-C84E-4C9B-B683-B3BBA0AC4F72}">
      <dsp:nvSpPr>
        <dsp:cNvPr id="0" name=""/>
        <dsp:cNvSpPr/>
      </dsp:nvSpPr>
      <dsp:spPr>
        <a:xfrm>
          <a:off x="5431214" y="1536511"/>
          <a:ext cx="2194024" cy="1316414"/>
        </a:xfrm>
        <a:prstGeom prst="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Exclamation Point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5431214" y="1536511"/>
        <a:ext cx="2194024" cy="1316414"/>
      </dsp:txXfrm>
    </dsp:sp>
    <dsp:sp modelId="{6558B4FD-2FF0-4A91-83BA-400345525EA6}">
      <dsp:nvSpPr>
        <dsp:cNvPr id="0" name=""/>
        <dsp:cNvSpPr/>
      </dsp:nvSpPr>
      <dsp:spPr>
        <a:xfrm>
          <a:off x="1811074" y="3072328"/>
          <a:ext cx="2194024" cy="1316414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Parenthesis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1811074" y="3072328"/>
        <a:ext cx="2194024" cy="1316414"/>
      </dsp:txXfrm>
    </dsp:sp>
    <dsp:sp modelId="{A68B1C99-651D-4E38-8390-48FDF80FD9D5}">
      <dsp:nvSpPr>
        <dsp:cNvPr id="0" name=""/>
        <dsp:cNvSpPr/>
      </dsp:nvSpPr>
      <dsp:spPr>
        <a:xfrm>
          <a:off x="4224501" y="3072328"/>
          <a:ext cx="2194024" cy="1316414"/>
        </a:xfrm>
        <a:prstGeom prst="rect">
          <a:avLst/>
        </a:prstGeom>
        <a:solidFill>
          <a:srgbClr val="A500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Apostrophe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4224501" y="3072328"/>
        <a:ext cx="2194024" cy="1316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71099-3AC5-484E-A767-ADE2187030E7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D22E2-EEA5-4832-B4DB-2BF4D0FBE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5D2FA-65A5-4A9F-B07C-5DD27CC5C89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ECC6F-BB1F-4F60-B506-35A658CF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ECC6F-BB1F-4F60-B506-35A658CF532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81758C-70F4-4966-87BB-5600D3221374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B8613F-4041-4DF4-B968-8300BAF0C6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 Mathur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Grade </a:t>
            </a:r>
            <a:r>
              <a:rPr lang="en-US" dirty="0" smtClean="0"/>
              <a:t>Language </a:t>
            </a:r>
            <a:r>
              <a:rPr lang="en-US" smtClean="0"/>
              <a:t>Arts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Rule: Use parenthesis to enclose words or figures that clarify or are used as an aside. </a:t>
            </a:r>
          </a:p>
          <a:p>
            <a:pPr lvl="1"/>
            <a:r>
              <a:rPr lang="en-US" dirty="0" smtClean="0"/>
              <a:t>Example: He received  one hundred and fifty points (150)on his math project.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9" name="Block Arc 8"/>
          <p:cNvSpPr/>
          <p:nvPr/>
        </p:nvSpPr>
        <p:spPr>
          <a:xfrm>
            <a:off x="6781800" y="4495800"/>
            <a:ext cx="1828800" cy="1905000"/>
          </a:xfrm>
          <a:prstGeom prst="blockArc">
            <a:avLst>
              <a:gd name="adj1" fmla="val 15936123"/>
              <a:gd name="adj2" fmla="val 5669165"/>
              <a:gd name="adj3" fmla="val 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lock Arc 9"/>
          <p:cNvSpPr/>
          <p:nvPr/>
        </p:nvSpPr>
        <p:spPr>
          <a:xfrm rot="10800000">
            <a:off x="4800600" y="4495800"/>
            <a:ext cx="1828800" cy="1905000"/>
          </a:xfrm>
          <a:prstGeom prst="blockArc">
            <a:avLst>
              <a:gd name="adj1" fmla="val 15936123"/>
              <a:gd name="adj2" fmla="val 5669165"/>
              <a:gd name="adj3" fmla="val 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Use the apostrophe when combining two words. It is always placed in the spot where the letter(s) have been removed.</a:t>
            </a:r>
          </a:p>
          <a:p>
            <a:pPr lvl="1"/>
            <a:r>
              <a:rPr lang="en-US" dirty="0" smtClean="0"/>
              <a:t>Example: She’s (she is) only allowed candy on Friday.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Rule: Use the apostrophe to show possession. Place the apostrophe before the </a:t>
            </a:r>
            <a:r>
              <a:rPr lang="en-US" u="sng" dirty="0" smtClean="0"/>
              <a:t>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They found Ms. Connor’s gloves.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5410200"/>
            <a:ext cx="114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reading the example, place the proper punctuation in the blank.</a:t>
            </a:r>
          </a:p>
          <a:p>
            <a:r>
              <a:rPr lang="en-US" dirty="0" smtClean="0"/>
              <a:t>Remember the 7 types of punctuation include:</a:t>
            </a:r>
          </a:p>
          <a:p>
            <a:pPr lvl="1"/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Comma</a:t>
            </a:r>
          </a:p>
          <a:p>
            <a:pPr lvl="1"/>
            <a:r>
              <a:rPr lang="en-US" dirty="0" smtClean="0"/>
              <a:t>Question Mark</a:t>
            </a:r>
          </a:p>
          <a:p>
            <a:pPr lvl="1"/>
            <a:r>
              <a:rPr lang="en-US" dirty="0" smtClean="0"/>
              <a:t>Exclamation Point</a:t>
            </a:r>
          </a:p>
          <a:p>
            <a:pPr lvl="1"/>
            <a:r>
              <a:rPr lang="en-US" dirty="0" smtClean="0"/>
              <a:t>Quotation Marks</a:t>
            </a:r>
          </a:p>
          <a:p>
            <a:pPr lvl="1"/>
            <a:r>
              <a:rPr lang="en-US" dirty="0" smtClean="0"/>
              <a:t>Semicolon</a:t>
            </a:r>
          </a:p>
          <a:p>
            <a:pPr lvl="1"/>
            <a:r>
              <a:rPr lang="en-US" dirty="0" smtClean="0"/>
              <a:t>Parenthesis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teacher asked him to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sit next to her__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err="1" smtClean="0"/>
              <a:t>don__t</a:t>
            </a:r>
            <a:r>
              <a:rPr lang="en-US" dirty="0" smtClean="0"/>
              <a:t> have school on Saturday.</a:t>
            </a:r>
          </a:p>
          <a:p>
            <a:endParaRPr lang="en-US" dirty="0" smtClean="0"/>
          </a:p>
          <a:p>
            <a:r>
              <a:rPr lang="en-US" dirty="0" smtClean="0"/>
              <a:t>She was born on April 30</a:t>
            </a:r>
            <a:r>
              <a:rPr lang="en-US" baseline="30000" dirty="0" smtClean="0"/>
              <a:t>th</a:t>
            </a:r>
            <a:r>
              <a:rPr lang="en-US" dirty="0" smtClean="0"/>
              <a:t> __ 1990.</a:t>
            </a:r>
          </a:p>
          <a:p>
            <a:endParaRPr lang="en-US" dirty="0" smtClean="0"/>
          </a:p>
          <a:p>
            <a:r>
              <a:rPr lang="en-US" dirty="0" smtClean="0"/>
              <a:t>Dear Mrs. White__</a:t>
            </a:r>
          </a:p>
          <a:p>
            <a:endParaRPr lang="en-US" dirty="0" smtClean="0"/>
          </a:p>
          <a:p>
            <a:r>
              <a:rPr lang="en-US" dirty="0" smtClean="0"/>
              <a:t>__I don’t feel well today, __ Adam said.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1905000"/>
            <a:ext cx="9467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289560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‘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8100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,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8006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: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57150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“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57150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”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pulled my own tooth out__</a:t>
            </a:r>
          </a:p>
          <a:p>
            <a:endParaRPr lang="en-US" dirty="0" smtClean="0"/>
          </a:p>
          <a:p>
            <a:r>
              <a:rPr lang="en-US" dirty="0" smtClean="0"/>
              <a:t>He has two notebooks__ three books__ four pencils __one box of crayons__and one eraser in his desk. </a:t>
            </a:r>
          </a:p>
          <a:p>
            <a:endParaRPr lang="en-US" dirty="0" smtClean="0"/>
          </a:p>
          <a:p>
            <a:r>
              <a:rPr lang="en-US" dirty="0" smtClean="0"/>
              <a:t>They helped color </a:t>
            </a:r>
            <a:r>
              <a:rPr lang="en-US" dirty="0" err="1" smtClean="0"/>
              <a:t>Katie__s</a:t>
            </a:r>
            <a:r>
              <a:rPr lang="en-US" dirty="0" smtClean="0"/>
              <a:t> project.</a:t>
            </a:r>
          </a:p>
          <a:p>
            <a:endParaRPr lang="en-US" dirty="0" smtClean="0"/>
          </a:p>
          <a:p>
            <a:r>
              <a:rPr lang="en-US" dirty="0" smtClean="0"/>
              <a:t>I ate four brownies today__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905000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!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32004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,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8194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,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2004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,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8194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,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42672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’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5181600"/>
            <a:ext cx="60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__Will you play with me during recess? __ Anna asked.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my birthday, I had __ cake, ice cream, candy, pop, and snow cones.</a:t>
            </a:r>
          </a:p>
          <a:p>
            <a:endParaRPr lang="en-US" dirty="0" smtClean="0"/>
          </a:p>
          <a:p>
            <a:r>
              <a:rPr lang="en-US" dirty="0" smtClean="0"/>
              <a:t>She is able to count to one hundred and twenty ___ during math class.</a:t>
            </a:r>
          </a:p>
          <a:p>
            <a:endParaRPr lang="en-US" dirty="0" smtClean="0"/>
          </a:p>
          <a:p>
            <a:r>
              <a:rPr lang="en-US" dirty="0" smtClean="0"/>
              <a:t>He lives in Lansing __ Michigan.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“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19050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”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8194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: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41910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(120)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5562600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,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you be my partner during gym time __</a:t>
            </a:r>
          </a:p>
          <a:p>
            <a:endParaRPr lang="en-US" dirty="0" smtClean="0"/>
          </a:p>
          <a:p>
            <a:r>
              <a:rPr lang="en-US" dirty="0" smtClean="0"/>
              <a:t>She had long __ beautiful hair.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19050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?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2819400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,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on Slides: 6,7,8</a:t>
            </a:r>
            <a:r>
              <a:rPr lang="en-US" dirty="0" smtClean="0">
                <a:sym typeface="Wingdings" pitchFamily="2" charset="2"/>
              </a:rPr>
              <a:t> Clipart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Information on Slides: 6,7,8,9,10,11,12 http://www.grammarbook.com/english_rules.asp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punctuation?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Punctuation allows the authors writing to be easy to read and understandable for the reader.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Punctuation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Use at the end of a complete sentence.</a:t>
            </a:r>
          </a:p>
          <a:p>
            <a:pPr lvl="1"/>
            <a:r>
              <a:rPr lang="en-US" dirty="0" smtClean="0"/>
              <a:t>Example: I went to the store for groceries.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Rule: Use at the end of an indirect question.</a:t>
            </a:r>
          </a:p>
          <a:p>
            <a:pPr lvl="1"/>
            <a:r>
              <a:rPr lang="en-US" dirty="0" smtClean="0"/>
              <a:t>Example: He asked where the milk was.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7086600" y="5105400"/>
            <a:ext cx="1066800" cy="1066800"/>
          </a:xfrm>
          <a:prstGeom prst="flowChartConnector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Rule: Use a comma to separate words or items in a list.</a:t>
            </a:r>
          </a:p>
          <a:p>
            <a:pPr lvl="1"/>
            <a:r>
              <a:rPr lang="en-US" dirty="0" smtClean="0"/>
              <a:t>Example: She has two dogs, three cats, one bird, and five fish in her house</a:t>
            </a:r>
            <a:r>
              <a:rPr lang="en-US" sz="1800" dirty="0" smtClean="0"/>
              <a:t>. </a:t>
            </a:r>
          </a:p>
          <a:p>
            <a:r>
              <a:rPr lang="en-US" dirty="0" smtClean="0"/>
              <a:t>Rule: Use a comma to separate a city from its state.</a:t>
            </a:r>
          </a:p>
          <a:p>
            <a:pPr lvl="1"/>
            <a:r>
              <a:rPr lang="en-US" dirty="0" smtClean="0"/>
              <a:t>Example: I am from East Lansing, Michigan.</a:t>
            </a:r>
          </a:p>
          <a:p>
            <a:r>
              <a:rPr lang="en-US" dirty="0" smtClean="0"/>
              <a:t>Rule: Use a comma to separate the day of the month from the year.</a:t>
            </a:r>
          </a:p>
          <a:p>
            <a:pPr lvl="1"/>
            <a:r>
              <a:rPr lang="en-US" dirty="0" smtClean="0"/>
              <a:t>Example: He was born on August 4</a:t>
            </a:r>
            <a:r>
              <a:rPr lang="en-US" baseline="30000" dirty="0" smtClean="0"/>
              <a:t>th</a:t>
            </a:r>
            <a:r>
              <a:rPr lang="en-US" dirty="0" smtClean="0"/>
              <a:t>, 1990.</a:t>
            </a:r>
          </a:p>
          <a:p>
            <a:r>
              <a:rPr lang="en-US" dirty="0" smtClean="0"/>
              <a:t>Rule: Use a comma to separate two adjectives (describing words) when the word </a:t>
            </a:r>
            <a:r>
              <a:rPr lang="en-US" u="sng" dirty="0" smtClean="0"/>
              <a:t>and</a:t>
            </a:r>
            <a:r>
              <a:rPr lang="en-US" dirty="0" smtClean="0"/>
              <a:t> can be inserted between them. </a:t>
            </a:r>
          </a:p>
          <a:p>
            <a:pPr lvl="1"/>
            <a:r>
              <a:rPr lang="en-US" dirty="0" smtClean="0"/>
              <a:t>Example: She was a young, beautiful dog.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7200" y="47244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Use a question mark only after a direct question. </a:t>
            </a:r>
          </a:p>
          <a:p>
            <a:pPr lvl="1"/>
            <a:r>
              <a:rPr lang="en-US" dirty="0" smtClean="0"/>
              <a:t>Example: Will you come over after school?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26" name="Picture 2" descr="C:\Users\Ellen\AppData\Local\Microsoft\Windows\Temporary Internet Files\Content.IE5\2SK6TK1C\MCj043156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100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Exclamation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Use the exclamation point to show emphasis or excitement.</a:t>
            </a:r>
          </a:p>
          <a:p>
            <a:pPr lvl="1"/>
            <a:r>
              <a:rPr lang="en-US" dirty="0" smtClean="0"/>
              <a:t>Summer is in three months!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Users\Ellen\AppData\Local\Microsoft\Windows\Temporary Internet Files\Content.IE5\2SK6TK1C\MCj0432526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962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Use quotation marks to set off a direct quotation.</a:t>
            </a:r>
          </a:p>
          <a:p>
            <a:pPr lvl="1"/>
            <a:r>
              <a:rPr lang="en-US" dirty="0" smtClean="0"/>
              <a:t>Example:“What is your favorite color?” she asked.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Rule: Periods and commas always go inside quotation marks.</a:t>
            </a:r>
          </a:p>
          <a:p>
            <a:pPr lvl="1"/>
            <a:r>
              <a:rPr lang="en-US" dirty="0" smtClean="0"/>
              <a:t>Example: “I don’t want to go to school today,” Alan said.</a:t>
            </a:r>
          </a:p>
          <a:p>
            <a:endParaRPr lang="en-US" dirty="0" smtClean="0"/>
          </a:p>
        </p:txBody>
      </p:sp>
      <p:pic>
        <p:nvPicPr>
          <p:cNvPr id="3074" name="Picture 2" descr="C:\Users\Ellen\AppData\Local\Microsoft\Windows\Temporary Internet Files\Content.IE5\N2A5Y3ER\MCj02821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876800"/>
            <a:ext cx="2117026" cy="1072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Use the colon after a complete sentence to introduce a list of items.</a:t>
            </a:r>
          </a:p>
          <a:p>
            <a:pPr lvl="1"/>
            <a:r>
              <a:rPr lang="en-US" dirty="0" smtClean="0"/>
              <a:t>Example: On my trip I will bring: clothes, a pillow, a sleeping bag, a toothbrush, and my teddy bear.</a:t>
            </a:r>
          </a:p>
          <a:p>
            <a:endParaRPr lang="en-US" dirty="0" smtClean="0"/>
          </a:p>
          <a:p>
            <a:r>
              <a:rPr lang="en-US" dirty="0" smtClean="0"/>
              <a:t>Rule: Use the colon after the greeting of the person’s name in a business letter.</a:t>
            </a:r>
          </a:p>
          <a:p>
            <a:pPr lvl="1"/>
            <a:r>
              <a:rPr lang="en-US" dirty="0" smtClean="0"/>
              <a:t>Example: Dear Mr. Smith: 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7239000" y="4953000"/>
            <a:ext cx="685800" cy="609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239000" y="5867400"/>
            <a:ext cx="685800" cy="609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719</Words>
  <Application>Microsoft Office PowerPoint</Application>
  <PresentationFormat>On-screen Show (4:3)</PresentationFormat>
  <Paragraphs>143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Wingdings</vt:lpstr>
      <vt:lpstr>Wingdings 2</vt:lpstr>
      <vt:lpstr>Flow</vt:lpstr>
      <vt:lpstr>Punctuation</vt:lpstr>
      <vt:lpstr>Why do we need punctuation?</vt:lpstr>
      <vt:lpstr>Types of Punctuation</vt:lpstr>
      <vt:lpstr>Period</vt:lpstr>
      <vt:lpstr>Comma</vt:lpstr>
      <vt:lpstr>Question Mark</vt:lpstr>
      <vt:lpstr>Exclamation Point</vt:lpstr>
      <vt:lpstr>Quotation Marks</vt:lpstr>
      <vt:lpstr>Colon</vt:lpstr>
      <vt:lpstr>Parenthesis</vt:lpstr>
      <vt:lpstr>Apostrophe</vt:lpstr>
      <vt:lpstr>Test Your Knowledge</vt:lpstr>
      <vt:lpstr>Practice</vt:lpstr>
      <vt:lpstr>Practice</vt:lpstr>
      <vt:lpstr>Practice</vt:lpstr>
      <vt:lpstr>Practice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</dc:title>
  <dc:creator>Ellen</dc:creator>
  <cp:lastModifiedBy>Raj Mathur</cp:lastModifiedBy>
  <cp:revision>38</cp:revision>
  <dcterms:created xsi:type="dcterms:W3CDTF">2010-02-25T21:50:08Z</dcterms:created>
  <dcterms:modified xsi:type="dcterms:W3CDTF">2016-09-13T19:58:06Z</dcterms:modified>
</cp:coreProperties>
</file>